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Montserra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Montserrat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italic.fntdata"/><Relationship Id="rId14" Type="http://schemas.openxmlformats.org/officeDocument/2006/relationships/font" Target="fonts/Montserrat-bold.fntdata"/><Relationship Id="rId16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0621f5c5ac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0621f5c5ac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0621f5c5ac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10621f5c5ac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0621f5c5ac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0621f5c5ac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0621f5c5ac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0621f5c5ac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05e1bc531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05e1bc531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0621f5c5ac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0621f5c5ac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hyperlink" Target="https://projects.invisionapp.com/d/main?origin=v7#/projects/boards/6848704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png"/><Relationship Id="rId6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Relationship Id="rId5" Type="http://schemas.openxmlformats.org/officeDocument/2006/relationships/image" Target="../media/image14.png"/><Relationship Id="rId6" Type="http://schemas.openxmlformats.org/officeDocument/2006/relationships/image" Target="../media/image16.png"/><Relationship Id="rId7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4" Type="http://schemas.openxmlformats.org/officeDocument/2006/relationships/hyperlink" Target="http://drive.google.com/file/d/1IgEbrjUe01rbd0IgwduJLp-0Zf_bwnys/view" TargetMode="External"/><Relationship Id="rId5" Type="http://schemas.openxmlformats.org/officeDocument/2006/relationships/image" Target="../media/image19.jpg"/><Relationship Id="rId6" Type="http://schemas.openxmlformats.org/officeDocument/2006/relationships/hyperlink" Target="https://drive.google.com/file/d/1IgEbrjUe01rbd0IgwduJLp-0Zf_bwnys/view?usp=sharing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7" cy="51434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7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/>
          <p:cNvSpPr txBox="1"/>
          <p:nvPr/>
        </p:nvSpPr>
        <p:spPr>
          <a:xfrm>
            <a:off x="5858925" y="4865500"/>
            <a:ext cx="328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u="sng">
                <a:solidFill>
                  <a:schemeClr val="hlink"/>
                </a:solidFill>
                <a:hlinkClick r:id="rId4"/>
              </a:rPr>
              <a:t>https://projects.invisionapp.com/d/main?origin=v7#/projects/boards/6848704</a:t>
            </a:r>
            <a:endParaRPr sz="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1075" y="152400"/>
            <a:ext cx="3595949" cy="4838702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/>
          <p:nvPr/>
        </p:nvSpPr>
        <p:spPr>
          <a:xfrm>
            <a:off x="3962400" y="1332100"/>
            <a:ext cx="1716000" cy="1298100"/>
          </a:xfrm>
          <a:prstGeom prst="rect">
            <a:avLst/>
          </a:prstGeom>
          <a:noFill/>
          <a:ln cap="flat" cmpd="sng" w="3810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" name="Google Shape;68;p15"/>
          <p:cNvPicPr preferRelativeResize="0"/>
          <p:nvPr/>
        </p:nvPicPr>
        <p:blipFill rotWithShape="1">
          <a:blip r:embed="rId5">
            <a:alphaModFix/>
          </a:blip>
          <a:srcRect b="30973" l="0" r="0" t="36323"/>
          <a:stretch/>
        </p:blipFill>
        <p:spPr>
          <a:xfrm>
            <a:off x="5371575" y="440276"/>
            <a:ext cx="3975649" cy="1682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 rotWithShape="1">
          <a:blip r:embed="rId6">
            <a:alphaModFix/>
          </a:blip>
          <a:srcRect b="30805" l="0" r="16638" t="0"/>
          <a:stretch/>
        </p:blipFill>
        <p:spPr>
          <a:xfrm>
            <a:off x="6856125" y="2571750"/>
            <a:ext cx="1388894" cy="1904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 rotWithShape="1">
          <a:blip r:embed="rId6">
            <a:alphaModFix/>
          </a:blip>
          <a:srcRect b="0" l="33284" r="0" t="86778"/>
          <a:stretch/>
        </p:blipFill>
        <p:spPr>
          <a:xfrm>
            <a:off x="6901809" y="4476427"/>
            <a:ext cx="1388891" cy="454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/>
          <p:nvPr/>
        </p:nvSpPr>
        <p:spPr>
          <a:xfrm>
            <a:off x="700350" y="1185325"/>
            <a:ext cx="2833500" cy="3669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8125" y="1194450"/>
            <a:ext cx="2837524" cy="367102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/>
          <p:nvPr/>
        </p:nvSpPr>
        <p:spPr>
          <a:xfrm>
            <a:off x="3858150" y="1185300"/>
            <a:ext cx="2130900" cy="1217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58138" y="1185300"/>
            <a:ext cx="2131049" cy="121777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/>
          <p:nvPr/>
        </p:nvSpPr>
        <p:spPr>
          <a:xfrm>
            <a:off x="6313475" y="1185325"/>
            <a:ext cx="2130900" cy="1217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13476" y="1185325"/>
            <a:ext cx="2131049" cy="121776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/>
          <p:nvPr/>
        </p:nvSpPr>
        <p:spPr>
          <a:xfrm>
            <a:off x="3858300" y="2573850"/>
            <a:ext cx="4586100" cy="121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" name="Google Shape;83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58250" y="2481400"/>
            <a:ext cx="4586225" cy="199304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4" name="Google Shape;84;p16"/>
          <p:cNvCxnSpPr/>
          <p:nvPr/>
        </p:nvCxnSpPr>
        <p:spPr>
          <a:xfrm>
            <a:off x="3858300" y="2686600"/>
            <a:ext cx="2223900" cy="6096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" name="Google Shape;85;p16"/>
          <p:cNvCxnSpPr/>
          <p:nvPr/>
        </p:nvCxnSpPr>
        <p:spPr>
          <a:xfrm flipH="1" rot="10800000">
            <a:off x="6082200" y="2686450"/>
            <a:ext cx="2371200" cy="6099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6" name="Google Shape;86;p16"/>
          <p:cNvSpPr/>
          <p:nvPr/>
        </p:nvSpPr>
        <p:spPr>
          <a:xfrm>
            <a:off x="4357950" y="3951100"/>
            <a:ext cx="3612600" cy="903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7" name="Google Shape;87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346100" y="3962325"/>
            <a:ext cx="3610530" cy="90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37705" y="3100143"/>
            <a:ext cx="1033800" cy="103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7738" y="1325563"/>
            <a:ext cx="7508526" cy="75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76475" y="2229575"/>
            <a:ext cx="2312449" cy="2774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93875" y="2229575"/>
            <a:ext cx="2312449" cy="27749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8"/>
          <p:cNvPicPr preferRelativeResize="0"/>
          <p:nvPr/>
        </p:nvPicPr>
        <p:blipFill>
          <a:blip r:embed="rId3">
            <a:alphaModFix amt="71000"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8" title="Dripd Commercial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4550" y="148525"/>
            <a:ext cx="8414896" cy="47333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8"/>
          <p:cNvSpPr txBox="1"/>
          <p:nvPr/>
        </p:nvSpPr>
        <p:spPr>
          <a:xfrm>
            <a:off x="364550" y="4881900"/>
            <a:ext cx="79977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6"/>
              </a:rPr>
              <a:t>https://drive.google.com/file/d/1IgEbrjUe01rbd0IgwduJLp-0Zf_bwnys/view?usp=sharing</a:t>
            </a:r>
            <a:r>
              <a:rPr lang="en" sz="50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5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7" cy="51434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