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71594e6f7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171594e6f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71594e6f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171594e6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171594e6f7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171594e6f7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171594e6f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171594e6f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71594e6f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171594e6f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171594e6f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171594e6f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171594e6f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171594e6f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71594e6f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171594e6f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71594e6f7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171594e6f7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171594e6f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171594e6f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171594e6f7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171594e6f7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171594e6f7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171594e6f7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171594e6f7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171594e6f7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225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38251" cy="52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6925"/>
            <a:ext cx="9144000" cy="5225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38251" cy="52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 rotWithShape="1">
          <a:blip r:embed="rId4">
            <a:alphaModFix/>
          </a:blip>
          <a:srcRect b="80453" l="0" r="0" t="0"/>
          <a:stretch/>
        </p:blipFill>
        <p:spPr>
          <a:xfrm>
            <a:off x="0" y="0"/>
            <a:ext cx="9144000" cy="10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 rotWithShape="1">
          <a:blip r:embed="rId4">
            <a:alphaModFix/>
          </a:blip>
          <a:srcRect b="0" l="0" r="0" t="18019"/>
          <a:stretch/>
        </p:blipFill>
        <p:spPr>
          <a:xfrm>
            <a:off x="0" y="941524"/>
            <a:ext cx="9144000" cy="4283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38251" cy="52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25" y="26925"/>
            <a:ext cx="9144000" cy="5225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38251" cy="52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225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38251" cy="52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225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38251" cy="52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225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38251" cy="52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225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38251" cy="52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225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38251" cy="52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225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225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12" cy="522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225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0010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225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271675" cy="529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